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69" r:id="rId9"/>
    <p:sldId id="268" r:id="rId10"/>
    <p:sldId id="280" r:id="rId11"/>
    <p:sldId id="281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78" r:id="rId21"/>
    <p:sldId id="279" r:id="rId22"/>
    <p:sldId id="282" r:id="rId23"/>
    <p:sldId id="283" r:id="rId24"/>
    <p:sldId id="261" r:id="rId25"/>
  </p:sldIdLst>
  <p:sldSz cx="6859588" cy="4832350"/>
  <p:notesSz cx="6858000" cy="9144000"/>
  <p:defaultTextStyle>
    <a:defPPr>
      <a:defRPr lang="ja-JP"/>
    </a:defPPr>
    <a:lvl1pPr marL="0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318848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637695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956543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275391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1594238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1913086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2231935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2550782" algn="l" defTabSz="637695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45" autoAdjust="0"/>
    <p:restoredTop sz="94660"/>
  </p:normalViewPr>
  <p:slideViewPr>
    <p:cSldViewPr showGuides="1">
      <p:cViewPr varScale="1">
        <p:scale>
          <a:sx n="149" d="100"/>
          <a:sy n="149" d="100"/>
        </p:scale>
        <p:origin x="-660" y="-84"/>
      </p:cViewPr>
      <p:guideLst>
        <p:guide orient="horz" pos="1522"/>
        <p:guide pos="21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469" y="1501162"/>
            <a:ext cx="5830650" cy="103582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938" y="2738332"/>
            <a:ext cx="4801712" cy="12349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8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56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75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94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13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31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50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3202" y="193520"/>
            <a:ext cx="1543407" cy="412315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80" y="193520"/>
            <a:ext cx="4515895" cy="412315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61" y="3105233"/>
            <a:ext cx="5830650" cy="959759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861" y="2048157"/>
            <a:ext cx="5830650" cy="1057076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188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3769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5654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27539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59423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91308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23193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55078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79" y="1127550"/>
            <a:ext cx="3029652" cy="3189128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957" y="1127550"/>
            <a:ext cx="3029652" cy="3189128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80" y="1081686"/>
            <a:ext cx="3030843" cy="45079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8848" indent="0">
              <a:buNone/>
              <a:defRPr sz="1400" b="1"/>
            </a:lvl2pPr>
            <a:lvl3pPr marL="637695" indent="0">
              <a:buNone/>
              <a:defRPr sz="1300" b="1"/>
            </a:lvl3pPr>
            <a:lvl4pPr marL="956543" indent="0">
              <a:buNone/>
              <a:defRPr sz="1100" b="1"/>
            </a:lvl4pPr>
            <a:lvl5pPr marL="1275391" indent="0">
              <a:buNone/>
              <a:defRPr sz="1100" b="1"/>
            </a:lvl5pPr>
            <a:lvl6pPr marL="1594238" indent="0">
              <a:buNone/>
              <a:defRPr sz="1100" b="1"/>
            </a:lvl6pPr>
            <a:lvl7pPr marL="1913086" indent="0">
              <a:buNone/>
              <a:defRPr sz="1100" b="1"/>
            </a:lvl7pPr>
            <a:lvl8pPr marL="2231935" indent="0">
              <a:buNone/>
              <a:defRPr sz="1100" b="1"/>
            </a:lvl8pPr>
            <a:lvl9pPr marL="2550782" indent="0">
              <a:buNone/>
              <a:defRPr sz="11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80" y="1532481"/>
            <a:ext cx="3030843" cy="278419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76" y="1081686"/>
            <a:ext cx="3032034" cy="45079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8848" indent="0">
              <a:buNone/>
              <a:defRPr sz="1400" b="1"/>
            </a:lvl2pPr>
            <a:lvl3pPr marL="637695" indent="0">
              <a:buNone/>
              <a:defRPr sz="1300" b="1"/>
            </a:lvl3pPr>
            <a:lvl4pPr marL="956543" indent="0">
              <a:buNone/>
              <a:defRPr sz="1100" b="1"/>
            </a:lvl4pPr>
            <a:lvl5pPr marL="1275391" indent="0">
              <a:buNone/>
              <a:defRPr sz="1100" b="1"/>
            </a:lvl5pPr>
            <a:lvl6pPr marL="1594238" indent="0">
              <a:buNone/>
              <a:defRPr sz="1100" b="1"/>
            </a:lvl6pPr>
            <a:lvl7pPr marL="1913086" indent="0">
              <a:buNone/>
              <a:defRPr sz="1100" b="1"/>
            </a:lvl7pPr>
            <a:lvl8pPr marL="2231935" indent="0">
              <a:buNone/>
              <a:defRPr sz="1100" b="1"/>
            </a:lvl8pPr>
            <a:lvl9pPr marL="2550782" indent="0">
              <a:buNone/>
              <a:defRPr sz="11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76" y="1532481"/>
            <a:ext cx="3032034" cy="278419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79" y="192399"/>
            <a:ext cx="2256758" cy="81881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909" y="192401"/>
            <a:ext cx="3834700" cy="412427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79" y="1011216"/>
            <a:ext cx="2256758" cy="3305462"/>
          </a:xfrm>
        </p:spPr>
        <p:txBody>
          <a:bodyPr/>
          <a:lstStyle>
            <a:lvl1pPr marL="0" indent="0">
              <a:buNone/>
              <a:defRPr sz="1000"/>
            </a:lvl1pPr>
            <a:lvl2pPr marL="318848" indent="0">
              <a:buNone/>
              <a:defRPr sz="800"/>
            </a:lvl2pPr>
            <a:lvl3pPr marL="637695" indent="0">
              <a:buNone/>
              <a:defRPr sz="700"/>
            </a:lvl3pPr>
            <a:lvl4pPr marL="956543" indent="0">
              <a:buNone/>
              <a:defRPr sz="600"/>
            </a:lvl4pPr>
            <a:lvl5pPr marL="1275391" indent="0">
              <a:buNone/>
              <a:defRPr sz="600"/>
            </a:lvl5pPr>
            <a:lvl6pPr marL="1594238" indent="0">
              <a:buNone/>
              <a:defRPr sz="600"/>
            </a:lvl6pPr>
            <a:lvl7pPr marL="1913086" indent="0">
              <a:buNone/>
              <a:defRPr sz="600"/>
            </a:lvl7pPr>
            <a:lvl8pPr marL="2231935" indent="0">
              <a:buNone/>
              <a:defRPr sz="600"/>
            </a:lvl8pPr>
            <a:lvl9pPr marL="2550782" indent="0">
              <a:buNone/>
              <a:defRPr sz="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527" y="3382645"/>
            <a:ext cx="4115753" cy="399341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527" y="431780"/>
            <a:ext cx="4115753" cy="2899410"/>
          </a:xfrm>
        </p:spPr>
        <p:txBody>
          <a:bodyPr/>
          <a:lstStyle>
            <a:lvl1pPr marL="0" indent="0">
              <a:buNone/>
              <a:defRPr sz="2300"/>
            </a:lvl1pPr>
            <a:lvl2pPr marL="318848" indent="0">
              <a:buNone/>
              <a:defRPr sz="2000"/>
            </a:lvl2pPr>
            <a:lvl3pPr marL="637695" indent="0">
              <a:buNone/>
              <a:defRPr sz="1600"/>
            </a:lvl3pPr>
            <a:lvl4pPr marL="956543" indent="0">
              <a:buNone/>
              <a:defRPr sz="1400"/>
            </a:lvl4pPr>
            <a:lvl5pPr marL="1275391" indent="0">
              <a:buNone/>
              <a:defRPr sz="1400"/>
            </a:lvl5pPr>
            <a:lvl6pPr marL="1594238" indent="0">
              <a:buNone/>
              <a:defRPr sz="1400"/>
            </a:lvl6pPr>
            <a:lvl7pPr marL="1913086" indent="0">
              <a:buNone/>
              <a:defRPr sz="1400"/>
            </a:lvl7pPr>
            <a:lvl8pPr marL="2231935" indent="0">
              <a:buNone/>
              <a:defRPr sz="1400"/>
            </a:lvl8pPr>
            <a:lvl9pPr marL="2550782" indent="0">
              <a:buNone/>
              <a:defRPr sz="1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527" y="3781985"/>
            <a:ext cx="4115753" cy="567130"/>
          </a:xfrm>
        </p:spPr>
        <p:txBody>
          <a:bodyPr/>
          <a:lstStyle>
            <a:lvl1pPr marL="0" indent="0">
              <a:buNone/>
              <a:defRPr sz="1000"/>
            </a:lvl1pPr>
            <a:lvl2pPr marL="318848" indent="0">
              <a:buNone/>
              <a:defRPr sz="800"/>
            </a:lvl2pPr>
            <a:lvl3pPr marL="637695" indent="0">
              <a:buNone/>
              <a:defRPr sz="700"/>
            </a:lvl3pPr>
            <a:lvl4pPr marL="956543" indent="0">
              <a:buNone/>
              <a:defRPr sz="600"/>
            </a:lvl4pPr>
            <a:lvl5pPr marL="1275391" indent="0">
              <a:buNone/>
              <a:defRPr sz="600"/>
            </a:lvl5pPr>
            <a:lvl6pPr marL="1594238" indent="0">
              <a:buNone/>
              <a:defRPr sz="600"/>
            </a:lvl6pPr>
            <a:lvl7pPr marL="1913086" indent="0">
              <a:buNone/>
              <a:defRPr sz="600"/>
            </a:lvl7pPr>
            <a:lvl8pPr marL="2231935" indent="0">
              <a:buNone/>
              <a:defRPr sz="600"/>
            </a:lvl8pPr>
            <a:lvl9pPr marL="2550782" indent="0">
              <a:buNone/>
              <a:defRPr sz="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80" y="193519"/>
            <a:ext cx="6173629" cy="805391"/>
          </a:xfrm>
          <a:prstGeom prst="rect">
            <a:avLst/>
          </a:prstGeom>
        </p:spPr>
        <p:txBody>
          <a:bodyPr vert="horz" lIns="63769" tIns="31885" rIns="63769" bIns="3188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80" y="1127550"/>
            <a:ext cx="6173629" cy="3189128"/>
          </a:xfrm>
          <a:prstGeom prst="rect">
            <a:avLst/>
          </a:prstGeom>
        </p:spPr>
        <p:txBody>
          <a:bodyPr vert="horz" lIns="63769" tIns="31885" rIns="63769" bIns="3188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80" y="4478874"/>
            <a:ext cx="1600571" cy="257278"/>
          </a:xfrm>
          <a:prstGeom prst="rect">
            <a:avLst/>
          </a:prstGeom>
        </p:spPr>
        <p:txBody>
          <a:bodyPr vert="horz" lIns="63769" tIns="31885" rIns="63769" bIns="31885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3775B-E7CB-452D-8FDB-A516A419360B}" type="datetimeFigureOut">
              <a:rPr kumimoji="1" lang="ja-JP" altLang="en-US" smtClean="0"/>
              <a:pPr/>
              <a:t>2015/11/2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693" y="4478874"/>
            <a:ext cx="2172203" cy="257278"/>
          </a:xfrm>
          <a:prstGeom prst="rect">
            <a:avLst/>
          </a:prstGeom>
        </p:spPr>
        <p:txBody>
          <a:bodyPr vert="horz" lIns="63769" tIns="31885" rIns="63769" bIns="31885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6038" y="4478874"/>
            <a:ext cx="1600571" cy="257278"/>
          </a:xfrm>
          <a:prstGeom prst="rect">
            <a:avLst/>
          </a:prstGeom>
        </p:spPr>
        <p:txBody>
          <a:bodyPr vert="horz" lIns="63769" tIns="31885" rIns="63769" bIns="31885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ADE93-0213-4F62-9740-E9112FA35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695" rtl="0" eaLnBrk="1" latinLnBrk="0" hangingPunct="1">
        <a:spcBef>
          <a:spcPct val="0"/>
        </a:spcBef>
        <a:buNone/>
        <a:defRPr kumimoji="1"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136" indent="-239136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18127" indent="-199280" algn="l" defTabSz="637695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7120" indent="-159424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15967" indent="-159424" algn="l" defTabSz="637695" rtl="0" eaLnBrk="1" latinLnBrk="0" hangingPunct="1">
        <a:spcBef>
          <a:spcPct val="20000"/>
        </a:spcBef>
        <a:buFont typeface="Arial" pitchFamily="34" charset="0"/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4815" indent="-159424" algn="l" defTabSz="637695" rtl="0" eaLnBrk="1" latinLnBrk="0" hangingPunct="1">
        <a:spcBef>
          <a:spcPct val="20000"/>
        </a:spcBef>
        <a:buFont typeface="Arial" pitchFamily="34" charset="0"/>
        <a:buChar char="»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53663" indent="-159424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72510" indent="-159424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1358" indent="-159424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10206" indent="-159424" algn="l" defTabSz="637695" rtl="0" eaLnBrk="1" latinLnBrk="0" hangingPunct="1">
        <a:spcBef>
          <a:spcPct val="20000"/>
        </a:spcBef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8848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7695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6543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5391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4238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3086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1935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0782" algn="l" defTabSz="63769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834171" cy="483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Takayama\Desktop\緩和パス\ryoyosupport-page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0917" y="0"/>
            <a:ext cx="3357755" cy="483235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75281" y="0"/>
            <a:ext cx="178430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5286463" y="437356"/>
            <a:ext cx="1396170" cy="464502"/>
          </a:xfrm>
          <a:prstGeom prst="rect">
            <a:avLst/>
          </a:prstGeom>
          <a:noFill/>
        </p:spPr>
        <p:txBody>
          <a:bodyPr wrap="square" lIns="63769" tIns="31885" rIns="63769" bIns="31885" rtlCol="0">
            <a:spAutoFit/>
          </a:bodyPr>
          <a:lstStyle/>
          <a:p>
            <a:pPr algn="ctr"/>
            <a:r>
              <a:rPr lang="ja-JP" altLang="en-US" dirty="0">
                <a:latin typeface="HGS創英角ﾎﾟｯﾌﾟ体" pitchFamily="50" charset="-128"/>
                <a:ea typeface="HGS創英角ﾎﾟｯﾌﾟ体" pitchFamily="50" charset="-128"/>
              </a:rPr>
              <a:t>経過</a:t>
            </a:r>
            <a:r>
              <a:rPr lang="ja-JP" altLang="en-US" dirty="0" smtClean="0">
                <a:latin typeface="HGS創英角ﾎﾟｯﾌﾟ体" pitchFamily="50" charset="-128"/>
                <a:ea typeface="HGS創英角ﾎﾟｯﾌﾟ体" pitchFamily="50" charset="-128"/>
              </a:rPr>
              <a:t>記録</a:t>
            </a:r>
            <a:endParaRPr lang="en-US" altLang="ja-JP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/>
            <a:r>
              <a:rPr kumimoji="1" lang="ja-JP" altLang="en-US" dirty="0" smtClean="0">
                <a:latin typeface="HGS創英角ﾎﾟｯﾌﾟ体" pitchFamily="50" charset="-128"/>
                <a:ea typeface="HGS創英角ﾎﾟｯﾌﾟ体" pitchFamily="50" charset="-128"/>
              </a:rPr>
              <a:t>療養記録</a:t>
            </a:r>
            <a:endParaRPr kumimoji="1" lang="ja-JP" altLang="en-US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緩和ケアパス\緩和ケアパス 高山版\ryoyosupport-page-00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13" y="0"/>
            <a:ext cx="6222135" cy="48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緩和ケアパス\緩和ケアパス 高山版\ryoyosupport-page-0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17" y="0"/>
            <a:ext cx="6222135" cy="48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7700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2896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7700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289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7700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28964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7700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289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緩和ケアパス\緩和ケアパス 高山版\ryoyosupport-page-00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13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0830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緩和ケアパス\緩和ケアパス 高山版\ryoyosupport-page-0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1" y="0"/>
            <a:ext cx="6716367" cy="483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緩和ケアパス\緩和ケアパス 高山版\ryoyosupport-page-0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緩和ケアパス\緩和ケアパス 高山版\ryoyosupport-page-01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5" y="0"/>
            <a:ext cx="6716366" cy="483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緩和ケアパス\緩和ケアパス 高山版\ryoyosupport-page-0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17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934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緩和ケアパス\緩和ケアパス 高山版\ryoyosupport-page-00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13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083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緩和ケアパス\緩和ケアパス 高山版\ryoyosupport-page-0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17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9345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緩和ケアパス\緩和ケアパス 高山版\ryoyosupport-page-00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13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0830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緩和ケアパス\緩和ケアパス 高山版\ryoyosupport-page-0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17" y="0"/>
            <a:ext cx="6222135" cy="4843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9345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緩和ケアパス\緩和ケアパス 高山版\ryoyosupport-page-00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813" y="0"/>
            <a:ext cx="6222135" cy="48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緩和ケアパス\緩和ケアパス 高山版\ryoyosupport-page-00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17" y="0"/>
            <a:ext cx="6222135" cy="48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</Words>
  <Application>Microsoft Office PowerPoint</Application>
  <PresentationFormat>ユーザー設定</PresentationFormat>
  <Paragraphs>2</Paragraphs>
  <Slides>24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Takayama</dc:creator>
  <cp:lastModifiedBy>cammy</cp:lastModifiedBy>
  <cp:revision>20</cp:revision>
  <dcterms:created xsi:type="dcterms:W3CDTF">2015-06-01T00:34:13Z</dcterms:created>
  <dcterms:modified xsi:type="dcterms:W3CDTF">2015-11-02T04:53:56Z</dcterms:modified>
</cp:coreProperties>
</file>